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0"/>
  </p:notesMasterIdLst>
  <p:sldIdLst>
    <p:sldId id="311" r:id="rId3"/>
    <p:sldId id="323" r:id="rId4"/>
    <p:sldId id="324" r:id="rId5"/>
    <p:sldId id="327" r:id="rId6"/>
    <p:sldId id="259" r:id="rId7"/>
    <p:sldId id="260" r:id="rId8"/>
    <p:sldId id="261" r:id="rId9"/>
    <p:sldId id="305" r:id="rId10"/>
    <p:sldId id="328" r:id="rId11"/>
    <p:sldId id="310" r:id="rId12"/>
    <p:sldId id="306" r:id="rId13"/>
    <p:sldId id="307" r:id="rId14"/>
    <p:sldId id="308" r:id="rId15"/>
    <p:sldId id="309" r:id="rId16"/>
    <p:sldId id="329" r:id="rId17"/>
    <p:sldId id="32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>
        <p:scale>
          <a:sx n="94" d="100"/>
          <a:sy n="94" d="100"/>
        </p:scale>
        <p:origin x="912" y="4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48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AVAR-Suggested Window Length for Other Signal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150916"/>
            <a:ext cx="10507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have also showed that AVAR-suggested window length yields near-optimal results with non-random walk signals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Haeri, Hossein, Craig E. Beal,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Kshitij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Jerath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"Near-optimal moving average estimation at characteristic timescales: An Allan Variance approach." IEEE Control Systems Letters 5.5 (2020): 1531-1536.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20B746-32FE-5D9A-5156-EC7F3211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19" y="2212861"/>
            <a:ext cx="2819035" cy="17926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479A53-4DC4-7F08-CCB8-39CE7812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092" y="2212861"/>
            <a:ext cx="2819035" cy="1792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03D0A4-CAFA-9E82-42D6-0AB4F6C3D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565" y="2212860"/>
            <a:ext cx="2819035" cy="17926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5502930-9600-58D0-CC42-218A6E9AE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618" y="4211824"/>
            <a:ext cx="2819035" cy="17926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C4C8E52-045A-6E9C-2379-18B148519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9091" y="4211824"/>
            <a:ext cx="2819035" cy="17926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8A448C-B4DC-94E6-E493-0389CD4EB7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9422" y="4182368"/>
            <a:ext cx="2815178" cy="17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27497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Moving Average Estimation: What is a Good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67172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Estimations (SMAE) are still among the widely used filtering solutions in many fields of research.</a:t>
            </a:r>
          </a:p>
          <a:p>
            <a:r>
              <a:rPr lang="en-US" sz="2400" dirty="0"/>
              <a:t>SMAE is </a:t>
            </a:r>
            <a:r>
              <a:rPr lang="en-US" sz="2400" b="1" dirty="0">
                <a:latin typeface="+mn-lt"/>
              </a:rPr>
              <a:t>fast to compute</a:t>
            </a:r>
            <a:r>
              <a:rPr lang="en-US" sz="2400" dirty="0"/>
              <a:t> and </a:t>
            </a:r>
            <a:r>
              <a:rPr lang="en-US" sz="2400" b="1" dirty="0">
                <a:latin typeface="+mn-lt"/>
              </a:rPr>
              <a:t>easy to interpret</a:t>
            </a:r>
            <a:r>
              <a:rPr lang="en-US" sz="2400" dirty="0"/>
              <a:t>.</a:t>
            </a:r>
          </a:p>
          <a:p>
            <a:r>
              <a:rPr lang="en-US" sz="2400" dirty="0"/>
              <a:t>The challenge of systematically selecting an appropriate timescale or window length over which to average measurements persists to this day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r>
              <a:rPr lang="en-US" sz="2400" dirty="0"/>
              <a:t>This is mainly because in many scenarios the signal and noise characteristics are not available in prior or have an unforeseen dynamics</a:t>
            </a:r>
            <a:r>
              <a:rPr lang="en-US" sz="2400" baseline="30000" dirty="0"/>
              <a:t>2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Nadkarni, Aditya, and S. A. Soman. "Applications of trend-filtering to bulk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pmu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time-series data for wide-area operator awareness." 2018 Power Systems Computation Conference (PSCC). IEEE, 2018.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Smulko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"Methods of trend removal in electrochemical noise data–Overview." Measurement 131 (2019): 569-581.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7912F6-EF14-F04A-60C9-7E4839DF2415}"/>
              </a:ext>
            </a:extLst>
          </p:cNvPr>
          <p:cNvSpPr/>
          <p:nvPr/>
        </p:nvSpPr>
        <p:spPr>
          <a:xfrm>
            <a:off x="8451075" y="2526260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Trend Visualization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shynkevich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2014)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BD6449-08D4-EB4D-87E9-83C8EC6DE742}"/>
              </a:ext>
            </a:extLst>
          </p:cNvPr>
          <p:cNvSpPr/>
          <p:nvPr/>
        </p:nvSpPr>
        <p:spPr>
          <a:xfrm>
            <a:off x="8451074" y="3515583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Econometrics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(Ellis, 2005)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105111-EFF1-CCC2-9360-4FCD6532BA52}"/>
              </a:ext>
            </a:extLst>
          </p:cNvPr>
          <p:cNvSpPr/>
          <p:nvPr/>
        </p:nvSpPr>
        <p:spPr>
          <a:xfrm>
            <a:off x="8437427" y="4504906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 systems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luo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A4A74-8E81-C45E-83B7-87BA73A18961}"/>
              </a:ext>
            </a:extLst>
          </p:cNvPr>
          <p:cNvSpPr txBox="1"/>
          <p:nvPr/>
        </p:nvSpPr>
        <p:spPr>
          <a:xfrm>
            <a:off x="8222774" y="1643863"/>
            <a:ext cx="29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Some Applications of Simple Moving Average Filters:</a:t>
            </a: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7943</TotalTime>
  <Words>1299</Words>
  <Application>Microsoft Macintosh PowerPoint</Application>
  <PresentationFormat>Widescreen</PresentationFormat>
  <Paragraphs>140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Moving Average Estimation: What is a Good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AVAR-Suggested Window Length for Other Signal Types</vt:lpstr>
      <vt:lpstr>Conclusion and Future Work</vt:lpstr>
      <vt:lpstr>PowerPoint Presentation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82</cp:revision>
  <dcterms:created xsi:type="dcterms:W3CDTF">2016-08-30T22:58:23Z</dcterms:created>
  <dcterms:modified xsi:type="dcterms:W3CDTF">2022-06-08T15:29:41Z</dcterms:modified>
</cp:coreProperties>
</file>